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6" r:id="rId3"/>
    <p:sldId id="343" r:id="rId4"/>
    <p:sldId id="356" r:id="rId5"/>
    <p:sldId id="357" r:id="rId6"/>
    <p:sldId id="358" r:id="rId7"/>
    <p:sldId id="290" r:id="rId8"/>
    <p:sldId id="365" r:id="rId9"/>
    <p:sldId id="289" r:id="rId10"/>
    <p:sldId id="294" r:id="rId11"/>
    <p:sldId id="260" r:id="rId12"/>
    <p:sldId id="333" r:id="rId13"/>
    <p:sldId id="305" r:id="rId14"/>
    <p:sldId id="306" r:id="rId15"/>
    <p:sldId id="366" r:id="rId16"/>
    <p:sldId id="367" r:id="rId17"/>
    <p:sldId id="308" r:id="rId18"/>
    <p:sldId id="363" r:id="rId19"/>
    <p:sldId id="353" r:id="rId20"/>
    <p:sldId id="359" r:id="rId21"/>
    <p:sldId id="360" r:id="rId22"/>
    <p:sldId id="362" r:id="rId23"/>
    <p:sldId id="361" r:id="rId24"/>
    <p:sldId id="364" r:id="rId25"/>
    <p:sldId id="368" r:id="rId26"/>
    <p:sldId id="36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336600"/>
    <a:srgbClr val="009900"/>
    <a:srgbClr val="CC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8" autoAdjust="0"/>
    <p:restoredTop sz="94140" autoAdjust="0"/>
  </p:normalViewPr>
  <p:slideViewPr>
    <p:cSldViewPr>
      <p:cViewPr varScale="1">
        <p:scale>
          <a:sx n="42" d="100"/>
          <a:sy n="42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5A627-3F92-4F4A-A9AE-FA240186217F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4EE64E-521B-4362-A8C0-072C48C91191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развитие ручной умелости </a:t>
          </a:r>
          <a:endParaRPr lang="ru-RU" sz="2400" dirty="0">
            <a:solidFill>
              <a:schemeClr val="tx1"/>
            </a:solidFill>
          </a:endParaRPr>
        </a:p>
      </dgm:t>
    </dgm:pt>
    <dgm:pt modelId="{108EA653-82C0-4AD4-AC52-BE4DC0B436F3}" type="parTrans" cxnId="{E3C0C959-A914-4033-A3BD-A36EA225A3FD}">
      <dgm:prSet/>
      <dgm:spPr/>
      <dgm:t>
        <a:bodyPr/>
        <a:lstStyle/>
        <a:p>
          <a:endParaRPr lang="ru-RU"/>
        </a:p>
      </dgm:t>
    </dgm:pt>
    <dgm:pt modelId="{17B4D138-E4E6-4CAF-BFEE-08526710516F}" type="sibTrans" cxnId="{E3C0C959-A914-4033-A3BD-A36EA225A3FD}">
      <dgm:prSet/>
      <dgm:spPr/>
      <dgm:t>
        <a:bodyPr/>
        <a:lstStyle/>
        <a:p>
          <a:endParaRPr lang="ru-RU"/>
        </a:p>
      </dgm:t>
    </dgm:pt>
    <dgm:pt modelId="{724993CC-19E9-4DAC-B978-DB510B1C601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развитие  чувства ритма, умения согласовывать слово и движение в определенном ритме</a:t>
          </a:r>
          <a:endParaRPr lang="ru-RU" sz="2400" dirty="0">
            <a:solidFill>
              <a:schemeClr val="tx1"/>
            </a:solidFill>
          </a:endParaRPr>
        </a:p>
      </dgm:t>
    </dgm:pt>
    <dgm:pt modelId="{ED3FB7AF-F93E-4537-8CF5-AF6ACD4F0215}" type="parTrans" cxnId="{EF8F6433-4D08-457F-B7C8-2D3FB2F30061}">
      <dgm:prSet/>
      <dgm:spPr/>
      <dgm:t>
        <a:bodyPr/>
        <a:lstStyle/>
        <a:p>
          <a:endParaRPr lang="ru-RU"/>
        </a:p>
      </dgm:t>
    </dgm:pt>
    <dgm:pt modelId="{481D0D59-32AF-4CB6-9BE7-C74ECD4A52E0}" type="sibTrans" cxnId="{EF8F6433-4D08-457F-B7C8-2D3FB2F30061}">
      <dgm:prSet/>
      <dgm:spPr/>
      <dgm:t>
        <a:bodyPr/>
        <a:lstStyle/>
        <a:p>
          <a:endParaRPr lang="ru-RU"/>
        </a:p>
      </dgm:t>
    </dgm:pt>
    <dgm:pt modelId="{DE492FDD-FCEF-4DB3-B391-65358A83BA3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развитие пространственной ориентации </a:t>
          </a:r>
          <a:endParaRPr lang="ru-RU" sz="2400" dirty="0">
            <a:solidFill>
              <a:schemeClr val="tx1"/>
            </a:solidFill>
          </a:endParaRPr>
        </a:p>
      </dgm:t>
    </dgm:pt>
    <dgm:pt modelId="{EE6E3901-7F7E-499A-A7C5-5145C0661756}" type="parTrans" cxnId="{FB8424EA-F94C-4853-A236-5EFACAE3CBA9}">
      <dgm:prSet/>
      <dgm:spPr/>
      <dgm:t>
        <a:bodyPr/>
        <a:lstStyle/>
        <a:p>
          <a:endParaRPr lang="ru-RU"/>
        </a:p>
      </dgm:t>
    </dgm:pt>
    <dgm:pt modelId="{59EBCDBD-8A50-44BE-9300-892144685AAD}" type="sibTrans" cxnId="{FB8424EA-F94C-4853-A236-5EFACAE3CBA9}">
      <dgm:prSet/>
      <dgm:spPr/>
      <dgm:t>
        <a:bodyPr/>
        <a:lstStyle/>
        <a:p>
          <a:endParaRPr lang="ru-RU"/>
        </a:p>
      </dgm:t>
    </dgm:pt>
    <dgm:pt modelId="{609DC382-2E01-4AD2-8FEF-DDD17E6EF3A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развитие графических умений</a:t>
          </a:r>
          <a:endParaRPr lang="ru-RU" sz="2400" dirty="0">
            <a:solidFill>
              <a:schemeClr val="tx1"/>
            </a:solidFill>
          </a:endParaRPr>
        </a:p>
      </dgm:t>
    </dgm:pt>
    <dgm:pt modelId="{FDD4FE8C-C1BE-435D-AD10-25718505B01A}" type="sibTrans" cxnId="{E2BAF9B7-C70F-434C-8D82-5F95B226BCC6}">
      <dgm:prSet/>
      <dgm:spPr/>
      <dgm:t>
        <a:bodyPr/>
        <a:lstStyle/>
        <a:p>
          <a:endParaRPr lang="ru-RU"/>
        </a:p>
      </dgm:t>
    </dgm:pt>
    <dgm:pt modelId="{C5903825-A612-4BA0-9060-9E4E04B2BBE7}" type="parTrans" cxnId="{E2BAF9B7-C70F-434C-8D82-5F95B226BCC6}">
      <dgm:prSet/>
      <dgm:spPr/>
      <dgm:t>
        <a:bodyPr/>
        <a:lstStyle/>
        <a:p>
          <a:endParaRPr lang="ru-RU"/>
        </a:p>
      </dgm:t>
    </dgm:pt>
    <dgm:pt modelId="{533FB5EC-E263-492D-A03D-B33BCCA00EF0}" type="pres">
      <dgm:prSet presAssocID="{AC75A627-3F92-4F4A-A9AE-FA24018621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00B8B-1AC4-4FCE-A5B4-350D4061C1DE}" type="pres">
      <dgm:prSet presAssocID="{684EE64E-521B-4362-A8C0-072C48C91191}" presName="composite" presStyleCnt="0"/>
      <dgm:spPr/>
    </dgm:pt>
    <dgm:pt modelId="{2F946467-A3D1-46A7-B814-EA12768074E9}" type="pres">
      <dgm:prSet presAssocID="{684EE64E-521B-4362-A8C0-072C48C91191}" presName="imgShp" presStyleLbl="fgImgPlace1" presStyleIdx="0" presStyleCnt="4" custScaleX="140401" custLinFactNeighborX="-2566" custLinFactNeighborY="-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8B44344-695E-4C54-8634-10B903DC0508}" type="pres">
      <dgm:prSet presAssocID="{684EE64E-521B-4362-A8C0-072C48C9119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C2A52-86B5-420C-A366-E2B06B4741B1}" type="pres">
      <dgm:prSet presAssocID="{17B4D138-E4E6-4CAF-BFEE-08526710516F}" presName="spacing" presStyleCnt="0"/>
      <dgm:spPr/>
    </dgm:pt>
    <dgm:pt modelId="{935158C2-5168-4F87-AE9E-794ADADC2AAB}" type="pres">
      <dgm:prSet presAssocID="{724993CC-19E9-4DAC-B978-DB510B1C601F}" presName="composite" presStyleCnt="0"/>
      <dgm:spPr/>
    </dgm:pt>
    <dgm:pt modelId="{ABE5C048-A74D-424C-B812-DCE1BBFE29B9}" type="pres">
      <dgm:prSet presAssocID="{724993CC-19E9-4DAC-B978-DB510B1C601F}" presName="imgShp" presStyleLbl="fgImgPlace1" presStyleIdx="1" presStyleCnt="4" custScaleX="1253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091D83-1940-4607-B127-9ECB979647F2}" type="pres">
      <dgm:prSet presAssocID="{724993CC-19E9-4DAC-B978-DB510B1C601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82DF-9B9F-4640-B79C-FA82C525C03F}" type="pres">
      <dgm:prSet presAssocID="{481D0D59-32AF-4CB6-9BE7-C74ECD4A52E0}" presName="spacing" presStyleCnt="0"/>
      <dgm:spPr/>
    </dgm:pt>
    <dgm:pt modelId="{D7B77425-9493-43F9-B791-FBBED73367DA}" type="pres">
      <dgm:prSet presAssocID="{609DC382-2E01-4AD2-8FEF-DDD17E6EF3AF}" presName="composite" presStyleCnt="0"/>
      <dgm:spPr/>
    </dgm:pt>
    <dgm:pt modelId="{74C70063-1A63-468A-BE9F-376DAF594A2D}" type="pres">
      <dgm:prSet presAssocID="{609DC382-2E01-4AD2-8FEF-DDD17E6EF3AF}" presName="imgShp" presStyleLbl="fgImgPlace1" presStyleIdx="2" presStyleCnt="4" custScaleX="1253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180E39-84BD-4248-8A96-7E224C36CB61}" type="pres">
      <dgm:prSet presAssocID="{609DC382-2E01-4AD2-8FEF-DDD17E6EF3A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B4250-EF80-4635-AA9F-30108068637C}" type="pres">
      <dgm:prSet presAssocID="{FDD4FE8C-C1BE-435D-AD10-25718505B01A}" presName="spacing" presStyleCnt="0"/>
      <dgm:spPr/>
    </dgm:pt>
    <dgm:pt modelId="{B6C7DD1B-3649-418C-ABB5-3CC53470D3A8}" type="pres">
      <dgm:prSet presAssocID="{DE492FDD-FCEF-4DB3-B391-65358A83BA39}" presName="composite" presStyleCnt="0"/>
      <dgm:spPr/>
    </dgm:pt>
    <dgm:pt modelId="{B93C6F47-57E3-4F59-8A10-3864AA710928}" type="pres">
      <dgm:prSet presAssocID="{DE492FDD-FCEF-4DB3-B391-65358A83BA39}" presName="imgShp" presStyleLbl="fgImgPlace1" presStyleIdx="3" presStyleCnt="4" custScaleX="1253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A990A7-0ECB-4FF9-911B-58F4176E8AF2}" type="pres">
      <dgm:prSet presAssocID="{DE492FDD-FCEF-4DB3-B391-65358A83BA3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475FC-C6C1-460A-A876-78C877A29D04}" type="presOf" srcId="{724993CC-19E9-4DAC-B978-DB510B1C601F}" destId="{98091D83-1940-4607-B127-9ECB979647F2}" srcOrd="0" destOrd="0" presId="urn:microsoft.com/office/officeart/2005/8/layout/vList3"/>
    <dgm:cxn modelId="{02D394D2-1AEF-44FB-967B-92CD0A38F5CB}" type="presOf" srcId="{684EE64E-521B-4362-A8C0-072C48C91191}" destId="{98B44344-695E-4C54-8634-10B903DC0508}" srcOrd="0" destOrd="0" presId="urn:microsoft.com/office/officeart/2005/8/layout/vList3"/>
    <dgm:cxn modelId="{E3C0C959-A914-4033-A3BD-A36EA225A3FD}" srcId="{AC75A627-3F92-4F4A-A9AE-FA240186217F}" destId="{684EE64E-521B-4362-A8C0-072C48C91191}" srcOrd="0" destOrd="0" parTransId="{108EA653-82C0-4AD4-AC52-BE4DC0B436F3}" sibTransId="{17B4D138-E4E6-4CAF-BFEE-08526710516F}"/>
    <dgm:cxn modelId="{FB8424EA-F94C-4853-A236-5EFACAE3CBA9}" srcId="{AC75A627-3F92-4F4A-A9AE-FA240186217F}" destId="{DE492FDD-FCEF-4DB3-B391-65358A83BA39}" srcOrd="3" destOrd="0" parTransId="{EE6E3901-7F7E-499A-A7C5-5145C0661756}" sibTransId="{59EBCDBD-8A50-44BE-9300-892144685AAD}"/>
    <dgm:cxn modelId="{EF8F6433-4D08-457F-B7C8-2D3FB2F30061}" srcId="{AC75A627-3F92-4F4A-A9AE-FA240186217F}" destId="{724993CC-19E9-4DAC-B978-DB510B1C601F}" srcOrd="1" destOrd="0" parTransId="{ED3FB7AF-F93E-4537-8CF5-AF6ACD4F0215}" sibTransId="{481D0D59-32AF-4CB6-9BE7-C74ECD4A52E0}"/>
    <dgm:cxn modelId="{C7E02F7C-A840-41BB-9D4F-A4D30F7243A4}" type="presOf" srcId="{DE492FDD-FCEF-4DB3-B391-65358A83BA39}" destId="{CDA990A7-0ECB-4FF9-911B-58F4176E8AF2}" srcOrd="0" destOrd="0" presId="urn:microsoft.com/office/officeart/2005/8/layout/vList3"/>
    <dgm:cxn modelId="{6A8BEE3D-B38B-4FFB-890E-9BCE421B5B0C}" type="presOf" srcId="{AC75A627-3F92-4F4A-A9AE-FA240186217F}" destId="{533FB5EC-E263-492D-A03D-B33BCCA00EF0}" srcOrd="0" destOrd="0" presId="urn:microsoft.com/office/officeart/2005/8/layout/vList3"/>
    <dgm:cxn modelId="{D7FF68A6-9CDF-431A-9673-EF5AE8C149B5}" type="presOf" srcId="{609DC382-2E01-4AD2-8FEF-DDD17E6EF3AF}" destId="{2D180E39-84BD-4248-8A96-7E224C36CB61}" srcOrd="0" destOrd="0" presId="urn:microsoft.com/office/officeart/2005/8/layout/vList3"/>
    <dgm:cxn modelId="{E2BAF9B7-C70F-434C-8D82-5F95B226BCC6}" srcId="{AC75A627-3F92-4F4A-A9AE-FA240186217F}" destId="{609DC382-2E01-4AD2-8FEF-DDD17E6EF3AF}" srcOrd="2" destOrd="0" parTransId="{C5903825-A612-4BA0-9060-9E4E04B2BBE7}" sibTransId="{FDD4FE8C-C1BE-435D-AD10-25718505B01A}"/>
    <dgm:cxn modelId="{F368C543-811A-4DFA-B120-A37833993266}" type="presParOf" srcId="{533FB5EC-E263-492D-A03D-B33BCCA00EF0}" destId="{82000B8B-1AC4-4FCE-A5B4-350D4061C1DE}" srcOrd="0" destOrd="0" presId="urn:microsoft.com/office/officeart/2005/8/layout/vList3"/>
    <dgm:cxn modelId="{9F16C26D-6580-41ED-8870-D25C58284F8A}" type="presParOf" srcId="{82000B8B-1AC4-4FCE-A5B4-350D4061C1DE}" destId="{2F946467-A3D1-46A7-B814-EA12768074E9}" srcOrd="0" destOrd="0" presId="urn:microsoft.com/office/officeart/2005/8/layout/vList3"/>
    <dgm:cxn modelId="{F9C6DCBF-F3FD-4F0E-A69C-391717A8D684}" type="presParOf" srcId="{82000B8B-1AC4-4FCE-A5B4-350D4061C1DE}" destId="{98B44344-695E-4C54-8634-10B903DC0508}" srcOrd="1" destOrd="0" presId="urn:microsoft.com/office/officeart/2005/8/layout/vList3"/>
    <dgm:cxn modelId="{F40FA46A-32F2-449E-9B5D-4B388F238FAD}" type="presParOf" srcId="{533FB5EC-E263-492D-A03D-B33BCCA00EF0}" destId="{B0AC2A52-86B5-420C-A366-E2B06B4741B1}" srcOrd="1" destOrd="0" presId="urn:microsoft.com/office/officeart/2005/8/layout/vList3"/>
    <dgm:cxn modelId="{A1B5CD70-B8E9-4196-9A45-F1CCE1CA491D}" type="presParOf" srcId="{533FB5EC-E263-492D-A03D-B33BCCA00EF0}" destId="{935158C2-5168-4F87-AE9E-794ADADC2AAB}" srcOrd="2" destOrd="0" presId="urn:microsoft.com/office/officeart/2005/8/layout/vList3"/>
    <dgm:cxn modelId="{A23C0D7F-2E34-44AE-AB50-C5AFCD979A83}" type="presParOf" srcId="{935158C2-5168-4F87-AE9E-794ADADC2AAB}" destId="{ABE5C048-A74D-424C-B812-DCE1BBFE29B9}" srcOrd="0" destOrd="0" presId="urn:microsoft.com/office/officeart/2005/8/layout/vList3"/>
    <dgm:cxn modelId="{EC4B56A0-D82C-4FDD-A8AE-B6FC44EA80C0}" type="presParOf" srcId="{935158C2-5168-4F87-AE9E-794ADADC2AAB}" destId="{98091D83-1940-4607-B127-9ECB979647F2}" srcOrd="1" destOrd="0" presId="urn:microsoft.com/office/officeart/2005/8/layout/vList3"/>
    <dgm:cxn modelId="{EDF69B9F-6C83-468A-95B1-D97A5725E08B}" type="presParOf" srcId="{533FB5EC-E263-492D-A03D-B33BCCA00EF0}" destId="{C94682DF-9B9F-4640-B79C-FA82C525C03F}" srcOrd="3" destOrd="0" presId="urn:microsoft.com/office/officeart/2005/8/layout/vList3"/>
    <dgm:cxn modelId="{1BFD5D33-E560-4259-AD80-E0BD5094C068}" type="presParOf" srcId="{533FB5EC-E263-492D-A03D-B33BCCA00EF0}" destId="{D7B77425-9493-43F9-B791-FBBED73367DA}" srcOrd="4" destOrd="0" presId="urn:microsoft.com/office/officeart/2005/8/layout/vList3"/>
    <dgm:cxn modelId="{9ECF7520-DE2F-44DC-8697-D844678A252C}" type="presParOf" srcId="{D7B77425-9493-43F9-B791-FBBED73367DA}" destId="{74C70063-1A63-468A-BE9F-376DAF594A2D}" srcOrd="0" destOrd="0" presId="urn:microsoft.com/office/officeart/2005/8/layout/vList3"/>
    <dgm:cxn modelId="{7B7AE534-4FDE-42C5-A820-B7F867F1004D}" type="presParOf" srcId="{D7B77425-9493-43F9-B791-FBBED73367DA}" destId="{2D180E39-84BD-4248-8A96-7E224C36CB61}" srcOrd="1" destOrd="0" presId="urn:microsoft.com/office/officeart/2005/8/layout/vList3"/>
    <dgm:cxn modelId="{5E3D8EAF-7506-40EA-BE3D-1D1C840F4C1A}" type="presParOf" srcId="{533FB5EC-E263-492D-A03D-B33BCCA00EF0}" destId="{2B2B4250-EF80-4635-AA9F-30108068637C}" srcOrd="5" destOrd="0" presId="urn:microsoft.com/office/officeart/2005/8/layout/vList3"/>
    <dgm:cxn modelId="{C39B4DAE-050D-42CC-85DE-A4D65B837D32}" type="presParOf" srcId="{533FB5EC-E263-492D-A03D-B33BCCA00EF0}" destId="{B6C7DD1B-3649-418C-ABB5-3CC53470D3A8}" srcOrd="6" destOrd="0" presId="urn:microsoft.com/office/officeart/2005/8/layout/vList3"/>
    <dgm:cxn modelId="{278EC20F-194B-4A10-BF4A-F9B71B701B1A}" type="presParOf" srcId="{B6C7DD1B-3649-418C-ABB5-3CC53470D3A8}" destId="{B93C6F47-57E3-4F59-8A10-3864AA710928}" srcOrd="0" destOrd="0" presId="urn:microsoft.com/office/officeart/2005/8/layout/vList3"/>
    <dgm:cxn modelId="{18DA3B43-BF72-42BC-9208-0E35D735A210}" type="presParOf" srcId="{B6C7DD1B-3649-418C-ABB5-3CC53470D3A8}" destId="{CDA990A7-0ECB-4FF9-911B-58F4176E8A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4344-695E-4C54-8634-10B903DC0508}">
      <dsp:nvSpPr>
        <dsp:cNvPr id="0" name=""/>
        <dsp:cNvSpPr/>
      </dsp:nvSpPr>
      <dsp:spPr>
        <a:xfrm rot="10800000">
          <a:off x="1713934" y="771"/>
          <a:ext cx="5472684" cy="95576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6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smtClean="0">
              <a:solidFill>
                <a:schemeClr val="tx1"/>
              </a:solidFill>
            </a:rPr>
            <a:t>развитие ручной умелости 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952875" y="771"/>
        <a:ext cx="5233743" cy="955766"/>
      </dsp:txXfrm>
    </dsp:sp>
    <dsp:sp modelId="{2F946467-A3D1-46A7-B814-EA12768074E9}">
      <dsp:nvSpPr>
        <dsp:cNvPr id="0" name=""/>
        <dsp:cNvSpPr/>
      </dsp:nvSpPr>
      <dsp:spPr>
        <a:xfrm>
          <a:off x="1018456" y="0"/>
          <a:ext cx="1341906" cy="9557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91D83-1940-4607-B127-9ECB979647F2}">
      <dsp:nvSpPr>
        <dsp:cNvPr id="0" name=""/>
        <dsp:cNvSpPr/>
      </dsp:nvSpPr>
      <dsp:spPr>
        <a:xfrm rot="10800000">
          <a:off x="1677928" y="1241841"/>
          <a:ext cx="5472684" cy="955766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развитие  чувства ритма, умения согласовывать слово и движение в определенном ритме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916869" y="1241841"/>
        <a:ext cx="5233743" cy="955766"/>
      </dsp:txXfrm>
    </dsp:sp>
    <dsp:sp modelId="{ABE5C048-A74D-424C-B812-DCE1BBFE29B9}">
      <dsp:nvSpPr>
        <dsp:cNvPr id="0" name=""/>
        <dsp:cNvSpPr/>
      </dsp:nvSpPr>
      <dsp:spPr>
        <a:xfrm>
          <a:off x="1078987" y="1241841"/>
          <a:ext cx="1197881" cy="9557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80E39-84BD-4248-8A96-7E224C36CB61}">
      <dsp:nvSpPr>
        <dsp:cNvPr id="0" name=""/>
        <dsp:cNvSpPr/>
      </dsp:nvSpPr>
      <dsp:spPr>
        <a:xfrm rot="10800000">
          <a:off x="1677928" y="2482911"/>
          <a:ext cx="5472684" cy="955766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развитие графических умений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916869" y="2482911"/>
        <a:ext cx="5233743" cy="955766"/>
      </dsp:txXfrm>
    </dsp:sp>
    <dsp:sp modelId="{74C70063-1A63-468A-BE9F-376DAF594A2D}">
      <dsp:nvSpPr>
        <dsp:cNvPr id="0" name=""/>
        <dsp:cNvSpPr/>
      </dsp:nvSpPr>
      <dsp:spPr>
        <a:xfrm>
          <a:off x="1078987" y="2482911"/>
          <a:ext cx="1197881" cy="9557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990A7-0ECB-4FF9-911B-58F4176E8AF2}">
      <dsp:nvSpPr>
        <dsp:cNvPr id="0" name=""/>
        <dsp:cNvSpPr/>
      </dsp:nvSpPr>
      <dsp:spPr>
        <a:xfrm rot="10800000">
          <a:off x="1677928" y="3723982"/>
          <a:ext cx="5472684" cy="955766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6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развитие пространственной ориентации 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916869" y="3723982"/>
        <a:ext cx="5233743" cy="955766"/>
      </dsp:txXfrm>
    </dsp:sp>
    <dsp:sp modelId="{B93C6F47-57E3-4F59-8A10-3864AA710928}">
      <dsp:nvSpPr>
        <dsp:cNvPr id="0" name=""/>
        <dsp:cNvSpPr/>
      </dsp:nvSpPr>
      <dsp:spPr>
        <a:xfrm>
          <a:off x="1078987" y="3723982"/>
          <a:ext cx="1197881" cy="9557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DAD9F7-753F-47AF-8CC7-A1B79662A60F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0A5D2C-DC6E-4AF6-9D38-39E574924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4BDB09-F4CE-468F-9E93-39AB4EA4BB3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0DABD9-D354-4299-A13B-35A9B7D576A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6E67-256B-4EF6-A0D6-AC118FA9A1DD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62D1-9800-4A6C-84AB-BDCCA960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7712-4BA7-4C9D-A114-5DDB3276CD74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B3DD-55F5-43DE-9DC5-4C4C66B7E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A220-F85E-46F6-AB64-133C4D8ED97B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3E7E-2BBB-4225-9861-54721843A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7DCD-431D-40BF-925A-26BF1EEBA56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C7E9A-7B33-471C-9677-ADBDDEFCD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F38E-8740-4796-A8D5-C59C18050319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35DE-E256-492F-A885-6F2C5CB0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A097-3B18-45A1-B33D-D3FAE0EE134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73DD-F05C-4832-889B-5CE91CBA8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7779-63BF-4EDF-B5A9-7D4F5E474DB1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A0AB-E13B-4FC0-BB9D-CA49F751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E974-9213-4B6A-BD2A-B4C40E23A18B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F9C8-CDD7-4637-9715-68692B9DC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C1B7-3ABF-4D31-81F1-6C85B1EE1722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1BF5E-DB27-4DC9-AC45-D033EAC61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EA99-0398-4C84-A542-A43450E6E90D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8A4D-AFBA-45DD-BEFC-CF9B0C973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9D82-2B2D-4433-90DE-72E86D78CAD3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1E4D-1990-4CED-BCA9-484863B62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B763E6-B056-4188-BAA8-61997028B1B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28B89C-7B0C-4520-B4AF-308DD59EB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14480" y="1071546"/>
            <a:ext cx="7215206" cy="3455776"/>
          </a:xfrm>
          <a:extLst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</a:t>
            </a:r>
            <a:b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дошкольников </a:t>
            </a:r>
            <a:b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как средство подготовки </a:t>
            </a:r>
            <a:b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руки к письму»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132138" y="47244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0"/>
            <a:ext cx="4856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«Радуга»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1911" y="5357826"/>
            <a:ext cx="302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Вертушка</a:t>
            </a:r>
            <a:endParaRPr lang="ru-RU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6" name="Рисунок 5" descr="volcho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785476" cy="518081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Мозаика</a:t>
            </a:r>
          </a:p>
        </p:txBody>
      </p:sp>
      <p:pic>
        <p:nvPicPr>
          <p:cNvPr id="4" name="Рисунок 3" descr="DSC092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10833">
            <a:off x="5410715" y="821533"/>
            <a:ext cx="2955340" cy="2865313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F13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3467877" cy="2600908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03648" y="4725144"/>
            <a:ext cx="3600400" cy="1501602"/>
          </a:xfrm>
          <a:prstGeom prst="ellipse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Рисунок 6" descr="DSCN432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77072"/>
            <a:ext cx="2579779" cy="1934834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Игрушки-шнуровки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Содержимое 3" descr="DSC092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3596218" cy="2697163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43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8587">
            <a:off x="1465798" y="3903378"/>
            <a:ext cx="3011827" cy="225887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N43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7583">
            <a:off x="5214125" y="1028187"/>
            <a:ext cx="3203848" cy="2402886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SAM_393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73016"/>
            <a:ext cx="3635896" cy="2726922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172200" cy="1071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Кубики</a:t>
            </a:r>
            <a:endParaRPr lang="ru-RU" sz="3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Рисунок 4" descr="58c2afacae8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933056"/>
            <a:ext cx="2520280" cy="2520280"/>
          </a:xfrm>
          <a:prstGeom prst="rect">
            <a:avLst/>
          </a:prstGeom>
        </p:spPr>
      </p:pic>
      <p:pic>
        <p:nvPicPr>
          <p:cNvPr id="6" name="Рисунок 5" descr="131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620688"/>
            <a:ext cx="2307704" cy="2307704"/>
          </a:xfrm>
          <a:prstGeom prst="rect">
            <a:avLst/>
          </a:prstGeom>
        </p:spPr>
      </p:pic>
      <p:pic>
        <p:nvPicPr>
          <p:cNvPr id="7" name="Рисунок 6" descr="0000525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80728"/>
            <a:ext cx="2880320" cy="2880320"/>
          </a:xfrm>
          <a:prstGeom prst="rect">
            <a:avLst/>
          </a:prstGeom>
        </p:spPr>
      </p:pic>
      <p:pic>
        <p:nvPicPr>
          <p:cNvPr id="8" name="Рисунок 7" descr="f4a3695de39c2245e9bd7300fdlu--kukly-i-igrushki-kubiki-dlya-detej-iz-dereva-obuchayuschi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437112"/>
            <a:ext cx="2929508" cy="194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ubiki_skazki4_00523.6.C5BB7457A89849F983AA22454847F05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564904"/>
            <a:ext cx="2846499" cy="18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72200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Конструкторы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Рисунок 3" descr="DSCN07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3240360" cy="243027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00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980728"/>
            <a:ext cx="2643758" cy="352501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0775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861048"/>
            <a:ext cx="3275856" cy="245689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0919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933056"/>
            <a:ext cx="3275856" cy="245689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N43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48680"/>
            <a:ext cx="4091947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43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620688"/>
            <a:ext cx="3635896" cy="2726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N43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429000"/>
            <a:ext cx="4139952" cy="310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ve-ladoshki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293096"/>
            <a:ext cx="3203848" cy="174961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tsad-375618-1446219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400800" cy="35909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07704" y="548680"/>
            <a:ext cx="568863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с резинками для банкнот</a:t>
            </a: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91680" y="404664"/>
            <a:ext cx="6172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Рисование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SDC106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124744"/>
            <a:ext cx="3384376" cy="2538282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013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861048"/>
            <a:ext cx="3240360" cy="243027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SC013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1496">
            <a:off x="1043608" y="1052736"/>
            <a:ext cx="3456384" cy="259228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SC0133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815">
            <a:off x="4644008" y="3789040"/>
            <a:ext cx="3491880" cy="261891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030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9146">
            <a:off x="691158" y="1085508"/>
            <a:ext cx="3563888" cy="2672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028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620688"/>
            <a:ext cx="3803915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N029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501008"/>
            <a:ext cx="3984443" cy="2988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0029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49080"/>
            <a:ext cx="2987824" cy="2240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25" y="1000125"/>
            <a:ext cx="6886575" cy="53816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91680" y="404664"/>
            <a:ext cx="6172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cap="all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с бумагой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SC021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3275856" cy="2456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093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68760"/>
            <a:ext cx="3203848" cy="2402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N000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933056"/>
            <a:ext cx="3347864" cy="251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N43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4955">
            <a:off x="1254848" y="4041561"/>
            <a:ext cx="2798105" cy="2098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/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Одной из основных задач воспитания и обучения дошкольника является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подготовка его к школе. </a:t>
            </a:r>
          </a:p>
        </p:txBody>
      </p:sp>
      <p:pic>
        <p:nvPicPr>
          <p:cNvPr id="3" name="Рисунок 2" descr="n_16fot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45060"/>
            <a:ext cx="4661024" cy="300969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5289847" cy="683791"/>
          </a:xfrm>
        </p:spPr>
        <p:txBody>
          <a:bodyPr/>
          <a:lstStyle/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18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3347864" cy="251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91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56992"/>
            <a:ext cx="3707904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091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5" y="836712"/>
            <a:ext cx="3323861" cy="2492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27584" y="476672"/>
            <a:ext cx="5289847" cy="68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Работа с песком и крупой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DSC002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131" y="476672"/>
            <a:ext cx="307234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N36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N03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3" y="4005064"/>
            <a:ext cx="3251853" cy="2438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N32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075" y="3429000"/>
            <a:ext cx="3395869" cy="2546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027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3068960"/>
            <a:ext cx="3840427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20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035" y="764704"/>
            <a:ext cx="3648405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ve-ladoshk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92696"/>
            <a:ext cx="3275856" cy="178894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772400" cy="79208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8000"/>
                </a:solidFill>
              </a:rPr>
              <a:t>Работа с пластилином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21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2915816" cy="2186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19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08" y="1124744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0216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17315">
            <a:off x="6562941" y="3775873"/>
            <a:ext cx="2291203" cy="1677121"/>
          </a:xfrm>
          <a:prstGeom prst="rect">
            <a:avLst/>
          </a:prstGeom>
        </p:spPr>
      </p:pic>
      <p:pic>
        <p:nvPicPr>
          <p:cNvPr id="7" name="Рисунок 6" descr="DSCN067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564904"/>
            <a:ext cx="2592288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N197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861048"/>
            <a:ext cx="3059832" cy="2294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N425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41377">
            <a:off x="4061601" y="4601137"/>
            <a:ext cx="2172903" cy="162967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N43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212976"/>
            <a:ext cx="3936437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43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20688"/>
            <a:ext cx="4139952" cy="310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476672"/>
            <a:ext cx="39604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Театрализованная деятельность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2_697x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341" y="404664"/>
            <a:ext cx="7894609" cy="597560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1500187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Чем «умнее» руки, тем умнее ребёнок.</a:t>
            </a:r>
            <a:endParaRPr lang="ru-RU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17983836361ba707bf25f4131c13c9120e67e2e1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776864" cy="5976664"/>
          </a:xfrm>
          <a:prstGeom prst="rect">
            <a:avLst/>
          </a:prstGeom>
        </p:spPr>
      </p:pic>
      <p:pic>
        <p:nvPicPr>
          <p:cNvPr id="5" name="Рисунок 4" descr="e8353b1s-9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556792"/>
            <a:ext cx="5616624" cy="375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71538" y="857232"/>
            <a:ext cx="7429552" cy="336784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«Ум ребёнка находится на кончиках его  пальцев» 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Содержимое 10"/>
          <p:cNvSpPr>
            <a:spLocks noGrp="1"/>
          </p:cNvSpPr>
          <p:nvPr>
            <p:ph sz="quarter" idx="1"/>
          </p:nvPr>
        </p:nvSpPr>
        <p:spPr>
          <a:xfrm>
            <a:off x="4139952" y="4365104"/>
            <a:ext cx="4324328" cy="6159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В. А. Сухомлинский</a:t>
            </a:r>
          </a:p>
        </p:txBody>
      </p:sp>
      <p:pic>
        <p:nvPicPr>
          <p:cNvPr id="4" name="Рисунок 3" descr="cta2-img-400x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085184"/>
            <a:ext cx="7776864" cy="12961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/>
          <a:lstStyle/>
          <a:p>
            <a:pPr algn="ctr"/>
            <a:r>
              <a:rPr lang="ru-RU" b="1" dirty="0" smtClean="0"/>
              <a:t> Письмо</a:t>
            </a:r>
            <a:r>
              <a:rPr lang="ru-RU" dirty="0" smtClean="0"/>
              <a:t> – это сложный для ребенка навык, который требует выполнения тонко-координированных движений, слаженной работы мелких мышц кисти руки, способности к сосредоточению, способности управлять своей деятельностью. </a:t>
            </a:r>
            <a:endParaRPr lang="ru-RU" dirty="0"/>
          </a:p>
        </p:txBody>
      </p:sp>
      <p:pic>
        <p:nvPicPr>
          <p:cNvPr id="4" name="Рисунок 3" descr="CoolClips_hand00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01008"/>
            <a:ext cx="3138482" cy="304040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7983836361ba707bf25f4131c13c9120e67e2e1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992888" cy="609667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28800"/>
            <a:ext cx="6624736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sz="4400" b="1" i="1" dirty="0" smtClean="0">
                <a:solidFill>
                  <a:srgbClr val="FF00FF"/>
                </a:solidFill>
              </a:rPr>
              <a:t>Важно именно подготовить руку к письму в дошкольные годы, а не научить ребенка писать.</a:t>
            </a:r>
            <a:r>
              <a:rPr lang="ru-RU" sz="4400" dirty="0" smtClean="0">
                <a:solidFill>
                  <a:srgbClr val="FF00FF"/>
                </a:solidFill>
              </a:rPr>
              <a:t> </a:t>
            </a:r>
            <a:endParaRPr lang="ru-RU" sz="4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260648"/>
            <a:ext cx="8172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Подготовка руки к письму в дошкольном возрасте включает несколько направлений: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921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55650" y="981075"/>
            <a:ext cx="8229600" cy="5173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6й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340768"/>
            <a:ext cx="3618894" cy="5069422"/>
          </a:xfrm>
          <a:prstGeom prst="rect">
            <a:avLst/>
          </a:prstGeom>
        </p:spPr>
      </p:pic>
      <p:pic>
        <p:nvPicPr>
          <p:cNvPr id="13" name="Рисунок 12" descr="537083_6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340768"/>
            <a:ext cx="3600400" cy="504351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349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700808"/>
            <a:ext cx="5940152" cy="4455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750" y="2603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cap="all" dirty="0" smtClean="0"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Массаж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3568" y="333375"/>
            <a:ext cx="8065145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Юла           </a:t>
            </a:r>
          </a:p>
        </p:txBody>
      </p:sp>
      <p:pic>
        <p:nvPicPr>
          <p:cNvPr id="5" name="Содержимое 4" descr="hello_html_m1527d6ba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700808"/>
            <a:ext cx="3960440" cy="431440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125</Words>
  <Application>Microsoft Office PowerPoint</Application>
  <PresentationFormat>Экран (4:3)</PresentationFormat>
  <Paragraphs>36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Из опыта работы     «Развитие мелкой моторики  у дошкольников  как средство подготовки  руки к письму»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</vt:lpstr>
      <vt:lpstr>Презентация PowerPoint</vt:lpstr>
      <vt:lpstr>Юла           </vt:lpstr>
      <vt:lpstr>Вертушка</vt:lpstr>
      <vt:lpstr>        Мозаика</vt:lpstr>
      <vt:lpstr>Игрушки-шнуровки </vt:lpstr>
      <vt:lpstr>Кубики</vt:lpstr>
      <vt:lpstr>Конструкторы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пластилином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Дмитрий Батаков</cp:lastModifiedBy>
  <cp:revision>257</cp:revision>
  <dcterms:created xsi:type="dcterms:W3CDTF">2011-08-02T23:19:04Z</dcterms:created>
  <dcterms:modified xsi:type="dcterms:W3CDTF">2019-03-24T13:09:18Z</dcterms:modified>
</cp:coreProperties>
</file>